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1" r:id="rId4"/>
    <p:sldId id="262" r:id="rId5"/>
    <p:sldId id="260" r:id="rId6"/>
    <p:sldId id="259" r:id="rId7"/>
    <p:sldId id="258" r:id="rId8"/>
    <p:sldId id="263" r:id="rId9"/>
    <p:sldId id="264" r:id="rId10"/>
    <p:sldId id="271" r:id="rId11"/>
    <p:sldId id="270" r:id="rId12"/>
    <p:sldId id="269" r:id="rId13"/>
    <p:sldId id="268" r:id="rId14"/>
    <p:sldId id="267" r:id="rId15"/>
    <p:sldId id="266" r:id="rId16"/>
    <p:sldId id="265" r:id="rId17"/>
    <p:sldId id="272" r:id="rId18"/>
    <p:sldId id="280" r:id="rId19"/>
    <p:sldId id="279" r:id="rId20"/>
    <p:sldId id="278" r:id="rId21"/>
    <p:sldId id="277" r:id="rId22"/>
    <p:sldId id="276" r:id="rId23"/>
    <p:sldId id="275" r:id="rId24"/>
    <p:sldId id="27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68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851ADE4-E38D-420D-A246-DD311054E063}" type="datetimeFigureOut">
              <a:rPr lang="en-PH" smtClean="0"/>
              <a:t>5/26/2025</a:t>
            </a:fld>
            <a:endParaRPr lang="en-PH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0B655C1-E7FD-4FC7-BF44-B47B776391CF}" type="slidenum">
              <a:rPr lang="en-PH" smtClean="0"/>
              <a:t>‹#›</a:t>
            </a:fld>
            <a:endParaRPr lang="en-PH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362200"/>
            <a:ext cx="8458200" cy="1222375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il-PH" sz="5400" cap="none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Impact" panose="020B0806030902050204" pitchFamily="34" charset="0"/>
              </a:rPr>
              <a:t>SCIENCE</a:t>
            </a:r>
            <a:r>
              <a:rPr lang="fil-PH" sz="5400" cap="none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cript MT Bold" pitchFamily="66" charset="0"/>
              </a:rPr>
              <a:t> </a:t>
            </a:r>
            <a:endParaRPr lang="en-PH" sz="5400" cap="none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cript MT Bol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2102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fil-PH" dirty="0"/>
              <a:t>6 Animal Kingdom.</a:t>
            </a:r>
            <a:endParaRPr lang="en-PH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il-PH" dirty="0"/>
              <a:t>Kingdom Plantae.</a:t>
            </a:r>
          </a:p>
          <a:p>
            <a:r>
              <a:rPr lang="fil-PH" dirty="0"/>
              <a:t>Multicellular eukaryotic organism.</a:t>
            </a:r>
          </a:p>
          <a:p>
            <a:r>
              <a:rPr lang="fil-PH" dirty="0"/>
              <a:t>Autotrophs.</a:t>
            </a:r>
          </a:p>
          <a:p>
            <a:r>
              <a:rPr lang="fil-PH" dirty="0"/>
              <a:t>Have clorophyll.</a:t>
            </a:r>
          </a:p>
          <a:p>
            <a:r>
              <a:rPr lang="fil-PH" dirty="0"/>
              <a:t>Kingdom fungi.</a:t>
            </a:r>
          </a:p>
          <a:p>
            <a:r>
              <a:rPr lang="fil-PH" dirty="0"/>
              <a:t>Saprophytic(most).</a:t>
            </a:r>
          </a:p>
          <a:p>
            <a:r>
              <a:rPr lang="fil-PH" dirty="0"/>
              <a:t>Predatory(others).</a:t>
            </a:r>
          </a:p>
          <a:p>
            <a:r>
              <a:rPr lang="fil-PH" dirty="0"/>
              <a:t>Sybionts(others).</a:t>
            </a:r>
          </a:p>
          <a:p>
            <a:r>
              <a:rPr lang="fil-PH" dirty="0"/>
              <a:t>Reproduce sexually and asexually.</a:t>
            </a:r>
          </a:p>
          <a:p>
            <a:r>
              <a:rPr lang="fil-PH" dirty="0"/>
              <a:t>Cell wall contains chitin.</a:t>
            </a:r>
          </a:p>
          <a:p>
            <a:r>
              <a:rPr lang="fil-PH" dirty="0"/>
              <a:t>Multicellular </a:t>
            </a:r>
            <a:r>
              <a:rPr lang="fil-PH"/>
              <a:t>eukaryotic organism.</a:t>
            </a:r>
            <a:endParaRPr lang="en-PH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00200"/>
            <a:ext cx="21526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48" y="4024312"/>
            <a:ext cx="18478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87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animal kingdom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l-PH" dirty="0"/>
              <a:t>Kingdom animal</a:t>
            </a:r>
          </a:p>
          <a:p>
            <a:r>
              <a:rPr lang="fil-PH" dirty="0"/>
              <a:t>Multicellular eukaryotic organism</a:t>
            </a:r>
          </a:p>
          <a:p>
            <a:r>
              <a:rPr lang="fil-PH" dirty="0"/>
              <a:t>Without cellwalls and chlorophyll</a:t>
            </a:r>
          </a:p>
          <a:p>
            <a:r>
              <a:rPr lang="fil-PH" dirty="0"/>
              <a:t>Hetrotrophs</a:t>
            </a:r>
          </a:p>
          <a:p>
            <a:r>
              <a:rPr lang="fil-PH" dirty="0"/>
              <a:t>Most have body systems</a:t>
            </a:r>
          </a:p>
          <a:p>
            <a:r>
              <a:rPr lang="fil-PH" dirty="0"/>
              <a:t>Biggest kingdom</a:t>
            </a:r>
          </a:p>
          <a:p>
            <a:r>
              <a:rPr lang="fil-PH" dirty="0"/>
              <a:t>9-10 million species</a:t>
            </a:r>
            <a:endParaRPr lang="en-PH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205" y="3414252"/>
            <a:ext cx="3919297" cy="305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45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RDF Meatshop inc\Desktop\GIANNA =)\lessons\cell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28215"/>
            <a:ext cx="5976373" cy="408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Plant cell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l-PH" dirty="0">
                <a:solidFill>
                  <a:schemeClr val="tx1"/>
                </a:solidFill>
              </a:rPr>
              <a:t>Green</a:t>
            </a:r>
          </a:p>
          <a:p>
            <a:r>
              <a:rPr lang="fil-PH" dirty="0">
                <a:solidFill>
                  <a:schemeClr val="tx1"/>
                </a:solidFill>
              </a:rPr>
              <a:t>Less parts</a:t>
            </a:r>
          </a:p>
          <a:p>
            <a:r>
              <a:rPr lang="fil-PH" dirty="0">
                <a:solidFill>
                  <a:schemeClr val="tx1"/>
                </a:solidFill>
              </a:rPr>
              <a:t>Central </a:t>
            </a:r>
          </a:p>
          <a:p>
            <a:pPr marL="0" indent="0">
              <a:buNone/>
            </a:pPr>
            <a:r>
              <a:rPr lang="fil-PH" dirty="0">
                <a:solidFill>
                  <a:schemeClr val="tx1"/>
                </a:solidFill>
              </a:rPr>
              <a:t>Vacuoles</a:t>
            </a:r>
          </a:p>
          <a:p>
            <a:r>
              <a:rPr lang="fil-PH" dirty="0">
                <a:solidFill>
                  <a:schemeClr val="tx1"/>
                </a:solidFill>
              </a:rPr>
              <a:t>Square like</a:t>
            </a:r>
          </a:p>
          <a:p>
            <a:r>
              <a:rPr lang="fil-PH" dirty="0">
                <a:solidFill>
                  <a:schemeClr val="tx1"/>
                </a:solidFill>
              </a:rPr>
              <a:t>Chlorophyll</a:t>
            </a:r>
          </a:p>
          <a:p>
            <a:r>
              <a:rPr lang="fil-PH" dirty="0">
                <a:solidFill>
                  <a:schemeClr val="tx1"/>
                </a:solidFill>
              </a:rPr>
              <a:t>Have cell </a:t>
            </a:r>
          </a:p>
          <a:p>
            <a:pPr marL="36576" indent="0">
              <a:buNone/>
            </a:pPr>
            <a:r>
              <a:rPr lang="fil-PH" dirty="0">
                <a:solidFill>
                  <a:schemeClr val="tx1"/>
                </a:solidFill>
              </a:rPr>
              <a:t>wall</a:t>
            </a:r>
            <a:endParaRPr lang="en-P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5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Animal cell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l-PH" dirty="0"/>
              <a:t>Brown/red</a:t>
            </a:r>
          </a:p>
          <a:p>
            <a:r>
              <a:rPr lang="fil-PH" dirty="0"/>
              <a:t>More parts</a:t>
            </a:r>
          </a:p>
          <a:p>
            <a:r>
              <a:rPr lang="fil-PH" dirty="0"/>
              <a:t>Small</a:t>
            </a:r>
            <a:r>
              <a:rPr lang="en-PH" dirty="0"/>
              <a:t> </a:t>
            </a:r>
          </a:p>
          <a:p>
            <a:pPr marL="0" indent="0">
              <a:buNone/>
            </a:pPr>
            <a:r>
              <a:rPr lang="fil-PH" dirty="0"/>
              <a:t>vacuoles</a:t>
            </a:r>
          </a:p>
          <a:p>
            <a:r>
              <a:rPr lang="fil-PH" dirty="0"/>
              <a:t>No chlorophyll</a:t>
            </a:r>
          </a:p>
          <a:p>
            <a:r>
              <a:rPr lang="fil-PH" dirty="0"/>
              <a:t>No cell wall</a:t>
            </a:r>
          </a:p>
          <a:p>
            <a:pPr marL="0" indent="0">
              <a:buNone/>
            </a:pPr>
            <a:endParaRPr lang="fil-PH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76400"/>
            <a:ext cx="5078413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0260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Tropism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l-PH" dirty="0"/>
              <a:t>Phototropism</a:t>
            </a:r>
          </a:p>
          <a:p>
            <a:r>
              <a:rPr lang="fil-PH" dirty="0"/>
              <a:t>Light</a:t>
            </a:r>
          </a:p>
          <a:p>
            <a:endParaRPr lang="fil-PH" dirty="0"/>
          </a:p>
          <a:p>
            <a:endParaRPr lang="fil-PH" dirty="0"/>
          </a:p>
          <a:p>
            <a:r>
              <a:rPr lang="fil-PH" dirty="0"/>
              <a:t>Thigmotropism</a:t>
            </a:r>
          </a:p>
          <a:p>
            <a:r>
              <a:rPr lang="fil-PH" dirty="0"/>
              <a:t>Touch or contact</a:t>
            </a:r>
          </a:p>
          <a:p>
            <a:endParaRPr lang="fil-PH" dirty="0"/>
          </a:p>
          <a:p>
            <a:endParaRPr lang="fil-PH" dirty="0"/>
          </a:p>
          <a:p>
            <a:r>
              <a:rPr lang="fil-PH" dirty="0"/>
              <a:t>Thermotropism</a:t>
            </a:r>
          </a:p>
          <a:p>
            <a:r>
              <a:rPr lang="fil-PH" dirty="0"/>
              <a:t>heat </a:t>
            </a:r>
            <a:endParaRPr lang="en-PH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732" y="152400"/>
            <a:ext cx="3047999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25" y="2875935"/>
            <a:ext cx="2183867" cy="1771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531" y="4716565"/>
            <a:ext cx="24384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1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Tropism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l-PH" dirty="0"/>
              <a:t>Hydrotropism</a:t>
            </a:r>
          </a:p>
          <a:p>
            <a:r>
              <a:rPr lang="fil-PH" dirty="0"/>
              <a:t>Water</a:t>
            </a:r>
          </a:p>
          <a:p>
            <a:endParaRPr lang="fil-PH" dirty="0"/>
          </a:p>
          <a:p>
            <a:r>
              <a:rPr lang="fil-PH" dirty="0"/>
              <a:t>Chemotropism</a:t>
            </a:r>
          </a:p>
          <a:p>
            <a:r>
              <a:rPr lang="fil-PH" dirty="0"/>
              <a:t>Chemical</a:t>
            </a:r>
          </a:p>
          <a:p>
            <a:pPr marL="0" indent="0">
              <a:buNone/>
            </a:pPr>
            <a:r>
              <a:rPr lang="fil-PH" dirty="0"/>
              <a:t>stimuli </a:t>
            </a:r>
          </a:p>
          <a:p>
            <a:pPr marL="0" indent="0">
              <a:buNone/>
            </a:pPr>
            <a:endParaRPr lang="fil-PH" dirty="0"/>
          </a:p>
          <a:p>
            <a:r>
              <a:rPr lang="fil-PH" dirty="0"/>
              <a:t>Geotropism</a:t>
            </a:r>
          </a:p>
          <a:p>
            <a:r>
              <a:rPr lang="fil-PH" dirty="0"/>
              <a:t>Gravity</a:t>
            </a:r>
            <a:endParaRPr lang="en-PH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68" y="928686"/>
            <a:ext cx="17621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631" y="2757486"/>
            <a:ext cx="2487283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631" y="4407769"/>
            <a:ext cx="3265589" cy="176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7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Gymnosperms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l-PH" dirty="0"/>
              <a:t>Phylum Coniferophyta</a:t>
            </a:r>
          </a:p>
          <a:p>
            <a:r>
              <a:rPr lang="fil-PH" dirty="0"/>
              <a:t>Called conifers</a:t>
            </a:r>
          </a:p>
          <a:p>
            <a:r>
              <a:rPr lang="fil-PH" dirty="0"/>
              <a:t>Needle leaves</a:t>
            </a:r>
          </a:p>
          <a:p>
            <a:r>
              <a:rPr lang="fil-PH" dirty="0"/>
              <a:t>Most of the evergreen trees</a:t>
            </a:r>
          </a:p>
          <a:p>
            <a:r>
              <a:rPr lang="fil-PH" dirty="0"/>
              <a:t>Phylum Cycadophyta</a:t>
            </a:r>
          </a:p>
          <a:p>
            <a:r>
              <a:rPr lang="fil-PH" dirty="0"/>
              <a:t>Called cycads</a:t>
            </a:r>
          </a:p>
          <a:p>
            <a:r>
              <a:rPr lang="fil-PH" dirty="0"/>
              <a:t>Palm like leaves</a:t>
            </a:r>
          </a:p>
          <a:p>
            <a:r>
              <a:rPr lang="fil-PH" dirty="0"/>
              <a:t>Evergreen trees and shrubs</a:t>
            </a:r>
          </a:p>
          <a:p>
            <a:r>
              <a:rPr lang="fil-PH" dirty="0"/>
              <a:t>Lives in tropics</a:t>
            </a:r>
          </a:p>
          <a:p>
            <a:endParaRPr lang="en-PH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82212"/>
            <a:ext cx="228600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399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01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Gymnosperms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l-PH" dirty="0"/>
              <a:t>Phylum Ginkgophyta</a:t>
            </a:r>
          </a:p>
          <a:p>
            <a:r>
              <a:rPr lang="fil-PH" dirty="0"/>
              <a:t>Called ginkgos</a:t>
            </a:r>
          </a:p>
          <a:p>
            <a:r>
              <a:rPr lang="fil-PH" dirty="0"/>
              <a:t>Gymnosperm shrub or vine with some angiosperms characteristics</a:t>
            </a:r>
          </a:p>
          <a:p>
            <a:r>
              <a:rPr lang="fil-PH" dirty="0"/>
              <a:t>Phylum Gnetophyta</a:t>
            </a:r>
          </a:p>
          <a:p>
            <a:r>
              <a:rPr lang="fil-PH" dirty="0"/>
              <a:t>Called Gnetales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41" y="658761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39" y="3699387"/>
            <a:ext cx="4170968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98387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Angiosperms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l-PH" dirty="0"/>
              <a:t>Class Monocotolydon</a:t>
            </a:r>
          </a:p>
          <a:p>
            <a:r>
              <a:rPr lang="fil-PH" dirty="0"/>
              <a:t>Embryo with 1 seed leaf</a:t>
            </a:r>
          </a:p>
          <a:p>
            <a:r>
              <a:rPr lang="fil-PH" dirty="0"/>
              <a:t>Parralel in leaf veins</a:t>
            </a:r>
          </a:p>
          <a:p>
            <a:r>
              <a:rPr lang="fil-PH" dirty="0"/>
              <a:t>Flower parts in 3</a:t>
            </a:r>
          </a:p>
          <a:p>
            <a:r>
              <a:rPr lang="fil-PH" dirty="0"/>
              <a:t>Vascular bundles</a:t>
            </a:r>
          </a:p>
          <a:p>
            <a:pPr marL="0" indent="0">
              <a:buNone/>
            </a:pPr>
            <a:r>
              <a:rPr lang="fil-PH" dirty="0"/>
              <a:t>scattered randomly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51" y="1143000"/>
            <a:ext cx="388363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0035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Angiosperms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l-PH" dirty="0"/>
              <a:t>Class Dicotyledon</a:t>
            </a:r>
          </a:p>
          <a:p>
            <a:r>
              <a:rPr lang="fil-PH" dirty="0"/>
              <a:t>Embryo with 2 seed leaves</a:t>
            </a:r>
          </a:p>
          <a:p>
            <a:r>
              <a:rPr lang="fil-PH" dirty="0"/>
              <a:t>Leaf veins in a net-like</a:t>
            </a:r>
          </a:p>
          <a:p>
            <a:pPr marL="0" indent="0">
              <a:buNone/>
            </a:pPr>
            <a:r>
              <a:rPr lang="fil-PH" dirty="0"/>
              <a:t>pattern </a:t>
            </a:r>
          </a:p>
          <a:p>
            <a:r>
              <a:rPr lang="fil-PH" dirty="0"/>
              <a:t>Flower parts in 4 or 5</a:t>
            </a:r>
          </a:p>
          <a:p>
            <a:r>
              <a:rPr lang="fil-PH" dirty="0"/>
              <a:t>Vascular bundles in a ring </a:t>
            </a:r>
          </a:p>
          <a:p>
            <a:pPr marL="0" indent="0">
              <a:buNone/>
            </a:pPr>
            <a:r>
              <a:rPr lang="fil-PH" dirty="0"/>
              <a:t>pattern </a:t>
            </a:r>
            <a:endParaRPr lang="en-PH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71600"/>
            <a:ext cx="325539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508288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RDF Meatshop inc\Desktop\GIANNA =)\lessons\cint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70" y="5020725"/>
            <a:ext cx="1735239" cy="151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dirty="0"/>
              <a:t>Vertebrates.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il-PH" dirty="0"/>
              <a:t>Have back bones.</a:t>
            </a:r>
          </a:p>
          <a:p>
            <a:r>
              <a:rPr lang="fil-PH" dirty="0">
                <a:solidFill>
                  <a:srgbClr val="FF0000"/>
                </a:solidFill>
              </a:rPr>
              <a:t>FISHES.</a:t>
            </a:r>
          </a:p>
          <a:p>
            <a:r>
              <a:rPr lang="fil-PH" dirty="0">
                <a:solidFill>
                  <a:schemeClr val="tx1"/>
                </a:solidFill>
              </a:rPr>
              <a:t>-Aquatic animals wich move using fins and breath through gills.</a:t>
            </a:r>
          </a:p>
          <a:p>
            <a:r>
              <a:rPr lang="fil-PH" dirty="0">
                <a:solidFill>
                  <a:schemeClr val="tx1"/>
                </a:solidFill>
              </a:rPr>
              <a:t>Examples: Bony and cartilaginous fishes.</a:t>
            </a:r>
          </a:p>
          <a:p>
            <a:r>
              <a:rPr lang="fil-PH" dirty="0">
                <a:solidFill>
                  <a:srgbClr val="FF0000"/>
                </a:solidFill>
              </a:rPr>
              <a:t>Amphibians.</a:t>
            </a:r>
          </a:p>
          <a:p>
            <a:r>
              <a:rPr lang="fil-PH" dirty="0">
                <a:solidFill>
                  <a:srgbClr val="FF0000"/>
                </a:solidFill>
              </a:rPr>
              <a:t>-</a:t>
            </a:r>
            <a:r>
              <a:rPr lang="fil-PH" dirty="0">
                <a:solidFill>
                  <a:schemeClr val="tx1"/>
                </a:solidFill>
              </a:rPr>
              <a:t>Animals with well developed lungs that can live both land and in water .</a:t>
            </a:r>
          </a:p>
          <a:p>
            <a:r>
              <a:rPr lang="fil-PH" dirty="0">
                <a:solidFill>
                  <a:schemeClr val="tx1"/>
                </a:solidFill>
              </a:rPr>
              <a:t>Examples: frogs,toads, and others.</a:t>
            </a:r>
          </a:p>
        </p:txBody>
      </p:sp>
      <p:pic>
        <p:nvPicPr>
          <p:cNvPr id="2050" name="Picture 2" descr="C:\Users\RDF Meatshop inc\Desktop\GIANNA =)\lessons\c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60" y="838200"/>
            <a:ext cx="2173082" cy="174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3165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SEEDLESS PLANTS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l-PH" dirty="0"/>
              <a:t>Mosses and liverworts</a:t>
            </a:r>
          </a:p>
          <a:p>
            <a:r>
              <a:rPr lang="fil-PH" dirty="0"/>
              <a:t>Small</a:t>
            </a:r>
          </a:p>
          <a:p>
            <a:r>
              <a:rPr lang="fil-PH" dirty="0"/>
              <a:t>Live in bark, rocks and soil</a:t>
            </a:r>
          </a:p>
          <a:p>
            <a:r>
              <a:rPr lang="fil-PH" dirty="0"/>
              <a:t>No vascular system</a:t>
            </a:r>
          </a:p>
          <a:p>
            <a:r>
              <a:rPr lang="fil-PH" dirty="0"/>
              <a:t>Must live in wet places</a:t>
            </a:r>
          </a:p>
          <a:p>
            <a:r>
              <a:rPr lang="fil-PH" dirty="0"/>
              <a:t>No true roots, stems or leaves</a:t>
            </a:r>
          </a:p>
          <a:p>
            <a:r>
              <a:rPr lang="fil-PH" dirty="0"/>
              <a:t>Live together in large groups</a:t>
            </a:r>
          </a:p>
          <a:p>
            <a:r>
              <a:rPr lang="fil-PH" dirty="0"/>
              <a:t>Covering soil or rocks</a:t>
            </a:r>
          </a:p>
          <a:p>
            <a:r>
              <a:rPr lang="fil-PH" dirty="0"/>
              <a:t>Has rhizods</a:t>
            </a:r>
          </a:p>
          <a:p>
            <a:endParaRPr lang="en-PH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3124200" cy="388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55573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Importance of mosses and liverworts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l-PH" dirty="0"/>
              <a:t>The 1st plants to inhabit</a:t>
            </a:r>
          </a:p>
          <a:p>
            <a:r>
              <a:rPr lang="fil-PH" dirty="0"/>
              <a:t>Form a thin layer of soil when they die</a:t>
            </a:r>
          </a:p>
          <a:p>
            <a:r>
              <a:rPr lang="fil-PH" dirty="0"/>
              <a:t>Help prevents soil erosion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6600"/>
            <a:ext cx="2506633" cy="312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53" y="3581400"/>
            <a:ext cx="3847368" cy="298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1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Seedless Plants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l-PH" dirty="0"/>
              <a:t>Ferns</a:t>
            </a:r>
          </a:p>
          <a:p>
            <a:r>
              <a:rPr lang="fil-PH" dirty="0"/>
              <a:t>Can grow almost everywhere</a:t>
            </a:r>
          </a:p>
          <a:p>
            <a:r>
              <a:rPr lang="fil-PH" dirty="0"/>
              <a:t>Have an undergroung stem</a:t>
            </a:r>
          </a:p>
          <a:p>
            <a:endParaRPr lang="fil-PH" dirty="0"/>
          </a:p>
          <a:p>
            <a:r>
              <a:rPr lang="fil-PH" dirty="0"/>
              <a:t>Horsetails</a:t>
            </a:r>
          </a:p>
          <a:p>
            <a:r>
              <a:rPr lang="fil-PH" dirty="0"/>
              <a:t>Small vascular plants</a:t>
            </a:r>
          </a:p>
          <a:p>
            <a:r>
              <a:rPr lang="fil-PH" dirty="0"/>
              <a:t>Grow less than 1.3 m tall</a:t>
            </a:r>
          </a:p>
          <a:p>
            <a:r>
              <a:rPr lang="fil-PH" dirty="0"/>
              <a:t>Grow in wet, marshy places</a:t>
            </a:r>
          </a:p>
          <a:p>
            <a:r>
              <a:rPr lang="fil-PH" dirty="0"/>
              <a:t>Stems are hollow and contain cilia</a:t>
            </a:r>
          </a:p>
          <a:p>
            <a:r>
              <a:rPr lang="fil-PH" dirty="0"/>
              <a:t>Pioneers use them to scrub pots and pans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147916"/>
            <a:ext cx="12954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73" y="3429000"/>
            <a:ext cx="1232727" cy="18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7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il-PH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Seedless plants</a:t>
            </a:r>
            <a:endParaRPr lang="en-PH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l-PH" dirty="0"/>
              <a:t>Club mosses</a:t>
            </a:r>
          </a:p>
          <a:p>
            <a:r>
              <a:rPr lang="fil-PH" dirty="0"/>
              <a:t>25 cm tall</a:t>
            </a:r>
          </a:p>
          <a:p>
            <a:r>
              <a:rPr lang="fil-PH" dirty="0"/>
              <a:t>Grow in woodlands</a:t>
            </a:r>
          </a:p>
          <a:p>
            <a:r>
              <a:rPr lang="fil-PH" dirty="0"/>
              <a:t>Unlike other mosses they have vascular tissues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09335"/>
            <a:ext cx="18478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09334"/>
            <a:ext cx="3293539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71283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54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fil-PH" sz="8000" dirty="0">
                <a:latin typeface="Script MT Bold" pitchFamily="66" charset="0"/>
              </a:rPr>
              <a:t>The end </a:t>
            </a:r>
            <a:r>
              <a:rPr lang="fil-PH" sz="8000" dirty="0">
                <a:latin typeface="Script MT Bold" pitchFamily="66" charset="0"/>
                <a:sym typeface="Wingdings" pitchFamily="2" charset="2"/>
              </a:rPr>
              <a:t></a:t>
            </a:r>
            <a:endParaRPr lang="en-PH" sz="8000" dirty="0">
              <a:latin typeface="Script MT Bol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1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fil-PH" dirty="0"/>
              <a:t>Vertebrates.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blackWhite"/>
        <p:txBody>
          <a:bodyPr>
            <a:normAutofit/>
          </a:bodyPr>
          <a:lstStyle/>
          <a:p>
            <a:r>
              <a:rPr lang="fil-PH" sz="2800" dirty="0"/>
              <a:t>Reptiles.</a:t>
            </a:r>
          </a:p>
          <a:p>
            <a:r>
              <a:rPr lang="fil-PH" sz="2800" dirty="0"/>
              <a:t>-Cold-blooded animals with dry and </a:t>
            </a:r>
          </a:p>
          <a:p>
            <a:pPr marL="36576" indent="0">
              <a:buNone/>
            </a:pPr>
            <a:r>
              <a:rPr lang="fil-PH" sz="2800" dirty="0"/>
              <a:t>scaly skin.</a:t>
            </a:r>
          </a:p>
          <a:p>
            <a:r>
              <a:rPr lang="fil-PH" sz="2800" dirty="0"/>
              <a:t>Example: Snakes, crocodiles, and </a:t>
            </a:r>
          </a:p>
          <a:p>
            <a:pPr marL="36576" indent="0">
              <a:buNone/>
            </a:pPr>
            <a:r>
              <a:rPr lang="fil-PH" sz="2800" dirty="0"/>
              <a:t>Others.</a:t>
            </a:r>
          </a:p>
          <a:p>
            <a:r>
              <a:rPr lang="fil-PH" sz="2800" dirty="0"/>
              <a:t>Birds.</a:t>
            </a:r>
          </a:p>
          <a:p>
            <a:r>
              <a:rPr lang="fil-PH" sz="2800" dirty="0"/>
              <a:t>-Animals with feathers and beaks.</a:t>
            </a:r>
          </a:p>
          <a:p>
            <a:r>
              <a:rPr lang="fil-PH" sz="2800" dirty="0"/>
              <a:t>Examples: birds, and fowls.</a:t>
            </a:r>
            <a:endParaRPr lang="en-PH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35" y="4648200"/>
            <a:ext cx="22764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RDF Meatshop inc\Desktop\GIANNA =)\lessons\di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5620825"/>
            <a:ext cx="1905000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04800"/>
            <a:ext cx="27241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RDF Meatshop inc\Desktop\GIANNA =)\lessons\cinx 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772" y="334297"/>
            <a:ext cx="19050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RDF Meatshop inc\Desktop\GIANNA =)\lessons\cinx 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47" y="2133600"/>
            <a:ext cx="23812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32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fil-PH" dirty="0"/>
              <a:t>Vertebrates.</a:t>
            </a:r>
            <a:endParaRPr lang="en-PH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l-PH" dirty="0"/>
              <a:t>Mammals.</a:t>
            </a:r>
          </a:p>
          <a:p>
            <a:r>
              <a:rPr lang="fil-PH" dirty="0"/>
              <a:t>-Animals covered with hair and skin.</a:t>
            </a:r>
          </a:p>
          <a:p>
            <a:r>
              <a:rPr lang="fil-PH" dirty="0"/>
              <a:t>Examples: cattle, primates and others.</a:t>
            </a:r>
          </a:p>
          <a:p>
            <a:endParaRPr lang="en-P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57600"/>
            <a:ext cx="19145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191000"/>
            <a:ext cx="24574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305300"/>
            <a:ext cx="26193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01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fil-PH" dirty="0"/>
              <a:t>Invertebrates.</a:t>
            </a:r>
            <a:endParaRPr lang="en-PH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l-PH" dirty="0"/>
              <a:t>Poriferans.</a:t>
            </a:r>
          </a:p>
          <a:p>
            <a:r>
              <a:rPr lang="fil-PH" dirty="0"/>
              <a:t>Ocean dwelling with perforated bodies.</a:t>
            </a:r>
          </a:p>
          <a:p>
            <a:r>
              <a:rPr lang="fil-PH" dirty="0"/>
              <a:t>Examples: Sponges.</a:t>
            </a:r>
          </a:p>
          <a:p>
            <a:r>
              <a:rPr lang="fil-PH" dirty="0"/>
              <a:t>Cnidarians.</a:t>
            </a:r>
          </a:p>
          <a:p>
            <a:r>
              <a:rPr lang="fil-PH" dirty="0"/>
              <a:t>Animals with stinging tentacles.</a:t>
            </a:r>
          </a:p>
          <a:p>
            <a:r>
              <a:rPr lang="fil-PH" dirty="0"/>
              <a:t>Worms.</a:t>
            </a:r>
          </a:p>
          <a:p>
            <a:r>
              <a:rPr lang="fil-PH" dirty="0"/>
              <a:t>Animals with elongated bodies that</a:t>
            </a:r>
          </a:p>
          <a:p>
            <a:pPr marL="0" indent="0">
              <a:buNone/>
            </a:pPr>
            <a:r>
              <a:rPr lang="fil-PH" dirty="0"/>
              <a:t>are flat.</a:t>
            </a:r>
          </a:p>
          <a:p>
            <a:r>
              <a:rPr lang="fil-PH" dirty="0"/>
              <a:t>Examples: roundworms.</a:t>
            </a:r>
            <a:endParaRPr lang="en-PH" dirty="0"/>
          </a:p>
        </p:txBody>
      </p:sp>
      <p:pic>
        <p:nvPicPr>
          <p:cNvPr id="5122" name="Picture 2" descr="C:\Users\RDF Meatshop inc\Desktop\GIANNA =)\lessons\d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10" y="0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RDF Meatshop inc\Desktop\GIANNA =)\lessons\dirf 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95" y="2819400"/>
            <a:ext cx="2147887" cy="142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RDF Meatshop inc\Desktop\GIANNA =)\lessons\dirg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809" y="4953000"/>
            <a:ext cx="2105741" cy="15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RDF Meatshop inc\Desktop\GIANNA =)\lessons\dir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3556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fil-PH" dirty="0"/>
              <a:t>Invertebrates.</a:t>
            </a:r>
            <a:endParaRPr lang="en-PH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l-PH" dirty="0"/>
              <a:t>MOLLUSKS.</a:t>
            </a:r>
          </a:p>
          <a:p>
            <a:r>
              <a:rPr lang="fil-PH" dirty="0"/>
              <a:t>Soft bodied animals covered by shells.</a:t>
            </a:r>
          </a:p>
          <a:p>
            <a:r>
              <a:rPr lang="fil-PH" dirty="0"/>
              <a:t>Example: Snails, </a:t>
            </a:r>
            <a:r>
              <a:rPr lang="fil-PH" i="1" dirty="0"/>
              <a:t>tahong, </a:t>
            </a:r>
            <a:r>
              <a:rPr lang="fil-PH" dirty="0"/>
              <a:t>octupuses and squids.</a:t>
            </a:r>
          </a:p>
          <a:p>
            <a:r>
              <a:rPr lang="fil-PH" dirty="0"/>
              <a:t>ARTHROPODS.</a:t>
            </a:r>
          </a:p>
          <a:p>
            <a:r>
              <a:rPr lang="fil-PH" dirty="0"/>
              <a:t>Jointed leg animals.</a:t>
            </a:r>
          </a:p>
          <a:p>
            <a:r>
              <a:rPr lang="fil-PH" dirty="0"/>
              <a:t>Examples: butterflies, dragonflies.</a:t>
            </a:r>
          </a:p>
          <a:p>
            <a:r>
              <a:rPr lang="fil-PH" dirty="0"/>
              <a:t>ECHINODERMS.</a:t>
            </a:r>
          </a:p>
          <a:p>
            <a:r>
              <a:rPr lang="fil-PH" dirty="0"/>
              <a:t>Spiny skinned animals .</a:t>
            </a:r>
          </a:p>
          <a:p>
            <a:r>
              <a:rPr lang="fil-PH" dirty="0"/>
              <a:t>Examples: Sea stars, sea urchins.</a:t>
            </a:r>
            <a:endParaRPr lang="en-PH" dirty="0"/>
          </a:p>
        </p:txBody>
      </p:sp>
      <p:pic>
        <p:nvPicPr>
          <p:cNvPr id="6147" name="Picture 3" descr="C:\Users\RDF Meatshop inc\Desktop\GIANNA =)\lessons\dir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124200"/>
            <a:ext cx="15430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RDF Meatshop inc\Desktop\GIANNA =)\lessons\dir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128" y="5105400"/>
            <a:ext cx="15430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583" y="252413"/>
            <a:ext cx="1967675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513" y="1371600"/>
            <a:ext cx="1612074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41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RDF Meatshop inc\Desktop\GIANNA =)\lessons\elepha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153025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RDF Meatshop inc\Desktop\GIANNA =)\lessons\eag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007077"/>
            <a:ext cx="26193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RDF Meatshop inc\Desktop\GIANNA =)\lessons\endanger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7" y="25146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fil-PH" dirty="0"/>
              <a:t>Endangered.</a:t>
            </a:r>
            <a:endParaRPr lang="en-PH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il-PH" dirty="0"/>
              <a:t>Extinct.</a:t>
            </a:r>
          </a:p>
          <a:p>
            <a:r>
              <a:rPr lang="fil-PH" dirty="0"/>
              <a:t>A species of a plant or animal that is no longer</a:t>
            </a:r>
            <a:r>
              <a:rPr lang="en-US" dirty="0"/>
              <a:t> living.</a:t>
            </a:r>
          </a:p>
          <a:p>
            <a:r>
              <a:rPr lang="en-US" dirty="0"/>
              <a:t>Examples: Dinosaur .</a:t>
            </a:r>
          </a:p>
          <a:p>
            <a:r>
              <a:rPr lang="en-US" dirty="0"/>
              <a:t>Endangered.</a:t>
            </a:r>
          </a:p>
          <a:p>
            <a:r>
              <a:rPr lang="fil-PH" dirty="0"/>
              <a:t>A species that is in imediate danger of becoming extinct and needs protection to survive.</a:t>
            </a:r>
          </a:p>
          <a:p>
            <a:r>
              <a:rPr lang="fil-PH" dirty="0"/>
              <a:t>Examples: Tarsier, Elephant(tusks) ,Eagle.</a:t>
            </a:r>
          </a:p>
        </p:txBody>
      </p:sp>
    </p:spTree>
    <p:extLst>
      <p:ext uri="{BB962C8B-B14F-4D97-AF65-F5344CB8AC3E}">
        <p14:creationId xmlns:p14="http://schemas.microsoft.com/office/powerpoint/2010/main" val="2567764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fil-PH" dirty="0"/>
              <a:t>Endangered.</a:t>
            </a:r>
            <a:endParaRPr lang="en-PH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il-PH" dirty="0"/>
              <a:t>Threatened .</a:t>
            </a:r>
          </a:p>
          <a:p>
            <a:r>
              <a:rPr lang="fil-PH" dirty="0"/>
              <a:t>A species is like to become endangered if it is not protected.</a:t>
            </a:r>
          </a:p>
          <a:p>
            <a:endParaRPr lang="fil-PH" dirty="0"/>
          </a:p>
          <a:p>
            <a:r>
              <a:rPr lang="fil-PH" dirty="0"/>
              <a:t>Ways that Species become endangered:</a:t>
            </a:r>
          </a:p>
          <a:p>
            <a:r>
              <a:rPr lang="fil-PH" dirty="0"/>
              <a:t>Habitat loss.</a:t>
            </a:r>
          </a:p>
          <a:p>
            <a:r>
              <a:rPr lang="fil-PH" dirty="0"/>
              <a:t>Illegal killing.</a:t>
            </a:r>
          </a:p>
          <a:p>
            <a:r>
              <a:rPr lang="fil-PH" dirty="0"/>
              <a:t>Competition with other species. </a:t>
            </a:r>
          </a:p>
          <a:p>
            <a:r>
              <a:rPr lang="fil-PH" dirty="0"/>
              <a:t>Disease.</a:t>
            </a:r>
          </a:p>
          <a:p>
            <a:r>
              <a:rPr lang="fil-PH" dirty="0"/>
              <a:t>Predation.</a:t>
            </a:r>
          </a:p>
          <a:p>
            <a:r>
              <a:rPr lang="fil-PH" dirty="0"/>
              <a:t>Pesticides, pollution.</a:t>
            </a:r>
            <a:endParaRPr lang="en-PH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267200"/>
            <a:ext cx="304800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33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fil-PH" dirty="0"/>
              <a:t>6 Animal Kingdom.</a:t>
            </a:r>
            <a:endParaRPr lang="en-PH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il-PH" dirty="0"/>
              <a:t>Kingdom Eubacteria.</a:t>
            </a:r>
          </a:p>
          <a:p>
            <a:r>
              <a:rPr lang="fil-PH" dirty="0"/>
              <a:t>Includes true bacteria and blue green algae.</a:t>
            </a:r>
          </a:p>
          <a:p>
            <a:r>
              <a:rPr lang="fil-PH" dirty="0"/>
              <a:t>Called prokaryotes.</a:t>
            </a:r>
          </a:p>
          <a:p>
            <a:r>
              <a:rPr lang="fil-PH" dirty="0"/>
              <a:t>Reproduce asexually.</a:t>
            </a:r>
          </a:p>
          <a:p>
            <a:r>
              <a:rPr lang="fil-PH" dirty="0"/>
              <a:t>Kingdom archaebacteria.</a:t>
            </a:r>
          </a:p>
          <a:p>
            <a:r>
              <a:rPr lang="fil-PH" dirty="0"/>
              <a:t>Prokaryotes.</a:t>
            </a:r>
          </a:p>
          <a:p>
            <a:r>
              <a:rPr lang="fil-PH" dirty="0"/>
              <a:t>They are biochemistry and genetic compositions.</a:t>
            </a:r>
          </a:p>
          <a:p>
            <a:r>
              <a:rPr lang="fil-PH" dirty="0"/>
              <a:t>Kingdom protista.</a:t>
            </a:r>
          </a:p>
          <a:p>
            <a:r>
              <a:rPr lang="fil-PH" dirty="0"/>
              <a:t>Eukaryotes.</a:t>
            </a:r>
          </a:p>
          <a:p>
            <a:r>
              <a:rPr lang="fil-PH" dirty="0"/>
              <a:t>Reproduce either sexually and asexually.</a:t>
            </a:r>
          </a:p>
          <a:p>
            <a:endParaRPr lang="en-P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727" y="264371"/>
            <a:ext cx="182880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52" y="2499852"/>
            <a:ext cx="15240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52" y="3657600"/>
            <a:ext cx="26574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4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212</TotalTime>
  <Words>653</Words>
  <Application>Microsoft Office PowerPoint</Application>
  <PresentationFormat>On-screen Show (4:3)</PresentationFormat>
  <Paragraphs>190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Franklin Gothic Book</vt:lpstr>
      <vt:lpstr>Impact</vt:lpstr>
      <vt:lpstr>Script MT Bold</vt:lpstr>
      <vt:lpstr>Wingdings 2</vt:lpstr>
      <vt:lpstr>Technic</vt:lpstr>
      <vt:lpstr>SCIENCE </vt:lpstr>
      <vt:lpstr>Vertebrates.</vt:lpstr>
      <vt:lpstr>Vertebrates.</vt:lpstr>
      <vt:lpstr>Vertebrates.</vt:lpstr>
      <vt:lpstr>Invertebrates.</vt:lpstr>
      <vt:lpstr>Invertebrates.</vt:lpstr>
      <vt:lpstr>Endangered.</vt:lpstr>
      <vt:lpstr>Endangered.</vt:lpstr>
      <vt:lpstr>6 Animal Kingdom.</vt:lpstr>
      <vt:lpstr>6 Animal Kingdom.</vt:lpstr>
      <vt:lpstr>6 animal kingdom</vt:lpstr>
      <vt:lpstr>Plant cell</vt:lpstr>
      <vt:lpstr>Animal cell</vt:lpstr>
      <vt:lpstr>Tropism</vt:lpstr>
      <vt:lpstr>Tropism</vt:lpstr>
      <vt:lpstr>Gymnosperms</vt:lpstr>
      <vt:lpstr>Gymnosperms</vt:lpstr>
      <vt:lpstr>Angiosperms</vt:lpstr>
      <vt:lpstr>Angiosperms</vt:lpstr>
      <vt:lpstr>SEEDLESS PLANTS</vt:lpstr>
      <vt:lpstr>Importance of mosses and liverworts</vt:lpstr>
      <vt:lpstr>Seedless Plants</vt:lpstr>
      <vt:lpstr>Seedless plants</vt:lpstr>
      <vt:lpstr>The end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</dc:title>
  <dc:creator>RDFMI - RFJ</dc:creator>
  <cp:lastModifiedBy>Emil C Aneesh</cp:lastModifiedBy>
  <cp:revision>7</cp:revision>
  <dcterms:created xsi:type="dcterms:W3CDTF">2012-10-15T08:23:30Z</dcterms:created>
  <dcterms:modified xsi:type="dcterms:W3CDTF">2025-05-26T18:33:04Z</dcterms:modified>
</cp:coreProperties>
</file>